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800"/>
  </p:normalViewPr>
  <p:slideViewPr>
    <p:cSldViewPr snapToGrid="0" snapToObjects="1">
      <p:cViewPr varScale="1">
        <p:scale>
          <a:sx n="102" d="100"/>
          <a:sy n="102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B697A7-5FD8-0941-98A0-5D3BA23CA8DB}" type="datetimeFigureOut">
              <a:rPr lang="en-US" smtClean="0"/>
              <a:t>6/1/21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F0B3E3-3140-814B-A6E6-01E89C8B9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60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F0B3E3-3140-814B-A6E6-01E89C8B9CB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081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1BD2D-204C-5946-B882-4E299815A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59AFA1-BDC5-7246-A1A7-4E355D1D1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7BBC4-EAE9-FD48-AF06-70268017E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6F4A4F-6BC2-A041-A77C-F0CDD0F76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EE2B6-8FAB-0147-BE75-2AB0DF2B0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85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2008A-7072-B441-BE56-77819B5E9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989DDF-EC06-EA4A-9C6E-C2B43CFB5A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C0BD2-9F14-584C-BE16-E2BDC8D63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9DFC0-9468-EE4C-A466-7EB824295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2DC5F5-E4F8-8046-BBD8-2742B204D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72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4B1AA9-D328-D34A-9540-D0A14BDE30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DDCB74-1A37-B04A-BBFE-900FC3B38C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DF3D9-4AE9-DA4C-A8AE-6696FE55C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2416F-B76A-EA4B-80B4-6A0BEC6A6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8A009-018A-BA4A-81E8-6B0F18451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871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5F20B-FDDB-1547-BA8F-9D96E9D29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1E42B-7E3D-0947-AD1F-48D804246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FE241-52FD-DE41-9732-6AD0FF230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E4908-E244-704B-9FA5-241FACC2D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86A81D-8FBA-9E4B-9B4B-4827049D5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82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8E091-30B0-5A47-8537-BF2C4D6F4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3E769B-6CB5-D84F-910B-27D242116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A75BD6-231C-894E-B8E6-0BA0DD098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FC054-9BE1-8B4D-A7B3-BC5B975AF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761E2-C186-BE42-8DD4-724A5A8FF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2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CC45-35BA-2C4B-9D12-DED9009BC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28D40B-26E4-614D-95D6-4B6046D482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323E1B-AB2A-394B-8260-3607022C79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82408B-ABD3-A34C-A244-989DE2975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5E1E2B-BD40-2842-9CB8-CC9C10440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E25AC-AD59-9A4A-A584-CA0D9F23A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256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DB278-3FDD-F648-B684-42C868C33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CEC47-4840-E543-8ABC-38A3DB7332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6C94B4-4A7F-8244-BCD1-D824D80525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15717C-D281-E84F-B014-907BD9821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C587F8-A73F-754C-8F2D-9F9E8DA419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FA26B0-3DAD-7045-81CA-2FD633494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EDBD37-87FB-E247-9FDE-AE837163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9439D5-30E7-F240-B6BE-753C7CDBD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106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7E802-2C92-A747-9C9C-5B4727429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06222B-DEEC-F44D-876A-34B018CF4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FCF8EF-650B-324B-81D0-734986A53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C51685-A3A6-3F42-A520-9BD052BEE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99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25CDBA-4618-E146-8A18-96C92CEE1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CAB1E0-9835-CB43-9329-FE6E3BA2F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E9AF16-849A-AE47-9FF8-BAA1771C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412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C6982-87EB-644D-8946-35C0EA639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7C66F-9637-7943-91F6-BECC6DF60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0B9899-80E0-D241-AB3C-BA335F5752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897915-A1ED-9644-8056-D7059FC77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A328F-CD0B-6D4B-8C0F-4BEE6718C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361159-799E-7449-BC09-05B66D963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48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D77ED-332C-A64C-A718-03A64E437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7AE321-257F-BD47-9DF5-11132DF4B1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DFA12-8179-CA4C-B5BF-900661E02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3E860-8794-EB4E-A5F7-31488E0EA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1BCAC2-685A-824C-B45E-9DE5335E8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DC984-4908-5B4B-9856-FC317F81E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08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56F5B6-2053-2944-811E-560597E8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960DD8-4F68-C149-AC12-0E2281B3F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6E70F-A525-5C4C-9A0F-EDA9510107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4992D-F6B3-FB44-9C4F-D9798C8C24C5}" type="datetimeFigureOut">
              <a:rPr lang="en-US" smtClean="0"/>
              <a:t>6/1/21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57F98-6EE2-2449-BC5D-F556F135D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47E8B-D033-5A41-A8A4-47D4A36A80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1E2F-DD36-B84E-B9EB-3212D33B8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0824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>
            <a:extLst>
              <a:ext uri="{FF2B5EF4-FFF2-40B4-BE49-F238E27FC236}">
                <a16:creationId xmlns:a16="http://schemas.microsoft.com/office/drawing/2014/main" id="{E5CB4228-0B47-FA4C-8C81-B31A763B978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3176635-2E8E-AA4A-BBB1-43DB1AC821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0744"/>
          <a:stretch/>
        </p:blipFill>
        <p:spPr>
          <a:xfrm>
            <a:off x="384467" y="947740"/>
            <a:ext cx="5497594" cy="55721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799389-B2C3-6747-8E46-3A5BC8DA9F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0744"/>
          <a:stretch/>
        </p:blipFill>
        <p:spPr>
          <a:xfrm>
            <a:off x="6219077" y="1042993"/>
            <a:ext cx="5497593" cy="557211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1F54F2-9C81-3845-A2DE-A7271E62CC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942" t="22762" b="66127"/>
          <a:stretch/>
        </p:blipFill>
        <p:spPr>
          <a:xfrm>
            <a:off x="10068616" y="545275"/>
            <a:ext cx="1162687" cy="794749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AutoShape 4">
            <a:extLst>
              <a:ext uri="{FF2B5EF4-FFF2-40B4-BE49-F238E27FC236}">
                <a16:creationId xmlns:a16="http://schemas.microsoft.com/office/drawing/2014/main" id="{6B9576D6-6666-8D45-A00D-7265EC3766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3B093A-B60C-F447-8451-B47603B46C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5394" t="18360" b="62407"/>
          <a:stretch/>
        </p:blipFill>
        <p:spPr>
          <a:xfrm>
            <a:off x="3223724" y="347680"/>
            <a:ext cx="2528997" cy="1142995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DEA942-BEBF-C744-AD1B-57958CF599FB}"/>
              </a:ext>
            </a:extLst>
          </p:cNvPr>
          <p:cNvSpPr txBox="1"/>
          <p:nvPr/>
        </p:nvSpPr>
        <p:spPr>
          <a:xfrm>
            <a:off x="470851" y="319084"/>
            <a:ext cx="857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3DDEA1-4FAC-E043-B1D3-B1915A8C5D67}"/>
              </a:ext>
            </a:extLst>
          </p:cNvPr>
          <p:cNvSpPr txBox="1"/>
          <p:nvPr/>
        </p:nvSpPr>
        <p:spPr>
          <a:xfrm>
            <a:off x="6096000" y="319084"/>
            <a:ext cx="857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</a:t>
            </a:r>
          </a:p>
        </p:txBody>
      </p:sp>
    </p:spTree>
    <p:extLst>
      <p:ext uri="{BB962C8B-B14F-4D97-AF65-F5344CB8AC3E}">
        <p14:creationId xmlns:p14="http://schemas.microsoft.com/office/powerpoint/2010/main" val="65315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7315</TotalTime>
  <Words>5</Words>
  <Application>Microsoft Macintosh PowerPoint</Application>
  <PresentationFormat>Widescreen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Ola Ozranov</dc:creator>
  <cp:lastModifiedBy>Ola Ozranov</cp:lastModifiedBy>
  <cp:revision>7</cp:revision>
  <dcterms:created xsi:type="dcterms:W3CDTF">2021-05-27T17:02:41Z</dcterms:created>
  <dcterms:modified xsi:type="dcterms:W3CDTF">2021-06-01T19:00:26Z</dcterms:modified>
</cp:coreProperties>
</file>

<file path=docProps/thumbnail.jpeg>
</file>